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12.gif>
</file>

<file path=ppt/media/image2.jpg>
</file>

<file path=ppt/media/image3.png>
</file>

<file path=ppt/media/image4.png>
</file>

<file path=ppt/media/image5.jp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API Star </a:t>
            </a:r>
            <a:r>
              <a:rPr lang="en" sz="16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✨🚀✨🌟</a:t>
            </a:r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Next generation framework!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/>
              <a:t>Contact me: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Nir Galon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Email: nir@galon.io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400"/>
              <a:t>Website</a:t>
            </a:r>
            <a:r>
              <a:rPr lang="en" sz="1400"/>
              <a:t>: http://nirgn.com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Twitter: @nirgn975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/>
              <a:t>GitHub: nirgn975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6056" y="0"/>
            <a:ext cx="635793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 bit about myself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{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    “name”: “Nir Galon”,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    “twitter”: “@nirgn975”,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    “github”: “github.com/nirgn975”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    “website”: “www.nirgn.com”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61111"/>
              <a:buFont typeface="Arial"/>
              <a:buNone/>
            </a:pPr>
            <a:r>
              <a:rPr lang="en"/>
              <a:t>}</a:t>
            </a:r>
          </a:p>
        </p:txBody>
      </p:sp>
      <p:pic>
        <p:nvPicPr>
          <p:cNvPr descr="Nir_Galon_big.jpg"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9096" y="1919075"/>
            <a:ext cx="2714903" cy="27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Flask + F</a:t>
            </a:r>
            <a:r>
              <a:rPr lang="en"/>
              <a:t>lask RESTful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/>
              <a:t>/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/>
              <a:t>Django + </a:t>
            </a:r>
            <a:r>
              <a:rPr lang="en"/>
              <a:t>Django REST framework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 (1).gif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263" y="776700"/>
            <a:ext cx="6365475" cy="35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But </a:t>
            </a:r>
            <a:r>
              <a:rPr lang="en"/>
              <a:t>lately..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async and await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9425" y="1059550"/>
            <a:ext cx="5439675" cy="281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647613">
            <a:off x="2635039" y="1362504"/>
            <a:ext cx="6576246" cy="2211918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Shape 94"/>
          <p:cNvSpPr txBox="1"/>
          <p:nvPr>
            <p:ph idx="1" type="body"/>
          </p:nvPr>
        </p:nvSpPr>
        <p:spPr>
          <a:xfrm>
            <a:off x="226075" y="1688250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</a:pPr>
            <a:r>
              <a:rPr lang="en"/>
              <a:t>pyuv (uvlib)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226075" y="1910675"/>
            <a:ext cx="28080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</a:pPr>
            <a:r>
              <a:rPr lang="en"/>
              <a:t>mypy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79909">
            <a:off x="3171125" y="1796688"/>
            <a:ext cx="5865173" cy="234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title"/>
          </p:nvPr>
        </p:nvSpPr>
        <p:spPr>
          <a:xfrm>
            <a:off x="226075" y="175200"/>
            <a:ext cx="2808000" cy="803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200"/>
              <a:t>API Star</a:t>
            </a:r>
          </a:p>
        </p:txBody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226075" y="1169325"/>
            <a:ext cx="2864400" cy="3163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>
                <a:solidFill>
                  <a:srgbClr val="FFFFFF"/>
                </a:solidFill>
              </a:rPr>
              <a:t>What it is:</a:t>
            </a:r>
          </a:p>
          <a:p>
            <a:pPr lvl="0">
              <a:spcBef>
                <a:spcPts val="0"/>
              </a:spcBef>
              <a:buNone/>
            </a:pPr>
            <a:r>
              <a:rPr lang="en" sz="1400">
                <a:solidFill>
                  <a:srgbClr val="FFFFFF"/>
                </a:solidFill>
              </a:rPr>
              <a:t>A powerful web framework to build expressive APIs.</a:t>
            </a:r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</a:pPr>
            <a:r>
              <a:rPr lang="en"/>
              <a:t>Function annotation for dependency injection.</a:t>
            </a:r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</a:pPr>
            <a:r>
              <a:rPr lang="en"/>
              <a:t>Type system that can be declare our schema constraints.</a:t>
            </a:r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Support for asyncio to allow for building high-throughput non-blocking applications.</a:t>
            </a:r>
          </a:p>
          <a:p>
            <a:pPr indent="-3048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Dev server, tests, automatic schema documentation, etc.</a:t>
            </a:r>
          </a:p>
        </p:txBody>
      </p:sp>
      <p:pic>
        <p:nvPicPr>
          <p:cNvPr descr="123123.jpg"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7376" y="0"/>
            <a:ext cx="479674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</a:t>
            </a:r>
            <a:r>
              <a:rPr lang="en"/>
              <a:t>ritten by Tom Christie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9775" y="3214768"/>
            <a:ext cx="3638726" cy="16070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9774" y="1948075"/>
            <a:ext cx="3638725" cy="111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 txBox="1"/>
          <p:nvPr/>
        </p:nvSpPr>
        <p:spPr>
          <a:xfrm>
            <a:off x="1013750" y="2200350"/>
            <a:ext cx="2691000" cy="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471900" y="1919075"/>
            <a:ext cx="3910200" cy="271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www.t</a:t>
            </a:r>
            <a:r>
              <a:rPr lang="en"/>
              <a:t>omchristie.com</a:t>
            </a:r>
          </a:p>
          <a:p>
            <a:pPr indent="-3175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en"/>
              <a:t>@_tomchristie</a:t>
            </a:r>
          </a:p>
          <a:p>
            <a:pPr indent="-317500" lvl="0" marL="457200" rtl="0">
              <a:lnSpc>
                <a:spcPct val="200000"/>
              </a:lnSpc>
              <a:spcBef>
                <a:spcPts val="0"/>
              </a:spcBef>
            </a:pPr>
            <a:r>
              <a:rPr lang="en"/>
              <a:t>https://github.com/tomchristie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2846250" y="241250"/>
            <a:ext cx="3451500" cy="1183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/>
              <a:t>Play time!</a:t>
            </a:r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6250" y="1387400"/>
            <a:ext cx="3451500" cy="345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API Star </a:t>
            </a:r>
            <a:r>
              <a:rPr lang="en" sz="1800"/>
              <a:t>- A smart Web API framework, designed for python 3</a:t>
            </a:r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1287" y="863000"/>
            <a:ext cx="6521425" cy="187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2075" y="2809826"/>
            <a:ext cx="3939826" cy="22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